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28" name="Symbol zastępczy daty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11665-8B54-41B6-BEB3-E4FF39DCF1BC}" type="datetimeFigureOut">
              <a:rPr lang="pl-PL" smtClean="0"/>
              <a:pPr/>
              <a:t>2014-01-16</a:t>
            </a:fld>
            <a:endParaRPr lang="pl-PL"/>
          </a:p>
        </p:txBody>
      </p:sp>
      <p:sp>
        <p:nvSpPr>
          <p:cNvPr id="17" name="Symbol zastępczy stopki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29" name="Symbol zastępczy numeru slajdu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DC93F-98BF-4915-BCE4-E92BF50ED47B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9" name="Podtytuł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11665-8B54-41B6-BEB3-E4FF39DCF1BC}" type="datetimeFigureOut">
              <a:rPr lang="pl-PL" smtClean="0"/>
              <a:pPr/>
              <a:t>2014-01-16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DC93F-98BF-4915-BCE4-E92BF50ED47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11665-8B54-41B6-BEB3-E4FF39DCF1BC}" type="datetimeFigureOut">
              <a:rPr lang="pl-PL" smtClean="0"/>
              <a:pPr/>
              <a:t>2014-01-16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DC93F-98BF-4915-BCE4-E92BF50ED47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11665-8B54-41B6-BEB3-E4FF39DCF1BC}" type="datetimeFigureOut">
              <a:rPr lang="pl-PL" smtClean="0"/>
              <a:pPr/>
              <a:t>2014-01-16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DC93F-98BF-4915-BCE4-E92BF50ED47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11665-8B54-41B6-BEB3-E4FF39DCF1BC}" type="datetimeFigureOut">
              <a:rPr lang="pl-PL" smtClean="0"/>
              <a:pPr/>
              <a:t>2014-01-16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22BDC93F-98BF-4915-BCE4-E92BF50ED47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11665-8B54-41B6-BEB3-E4FF39DCF1BC}" type="datetimeFigureOut">
              <a:rPr lang="pl-PL" smtClean="0"/>
              <a:pPr/>
              <a:t>2014-01-16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DC93F-98BF-4915-BCE4-E92BF50ED47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11665-8B54-41B6-BEB3-E4FF39DCF1BC}" type="datetimeFigureOut">
              <a:rPr lang="pl-PL" smtClean="0"/>
              <a:pPr/>
              <a:t>2014-01-16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DC93F-98BF-4915-BCE4-E92BF50ED47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11665-8B54-41B6-BEB3-E4FF39DCF1BC}" type="datetimeFigureOut">
              <a:rPr lang="pl-PL" smtClean="0"/>
              <a:pPr/>
              <a:t>2014-01-16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DC93F-98BF-4915-BCE4-E92BF50ED47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11665-8B54-41B6-BEB3-E4FF39DCF1BC}" type="datetimeFigureOut">
              <a:rPr lang="pl-PL" smtClean="0"/>
              <a:pPr/>
              <a:t>2014-01-16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DC93F-98BF-4915-BCE4-E92BF50ED47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11665-8B54-41B6-BEB3-E4FF39DCF1BC}" type="datetimeFigureOut">
              <a:rPr lang="pl-PL" smtClean="0"/>
              <a:pPr/>
              <a:t>2014-01-16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DC93F-98BF-4915-BCE4-E92BF50ED47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pl-PL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Kliknij ikonę, aby dodać obraz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11665-8B54-41B6-BEB3-E4FF39DCF1BC}" type="datetimeFigureOut">
              <a:rPr lang="pl-PL" smtClean="0"/>
              <a:pPr/>
              <a:t>2014-01-16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DC93F-98BF-4915-BCE4-E92BF50ED47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ymbol zastępczy tytułu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3" name="Symbol zastępczy tekstu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4" name="Symbol zastępczy daty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64711665-8B54-41B6-BEB3-E4FF39DCF1BC}" type="datetimeFigureOut">
              <a:rPr lang="pl-PL" smtClean="0"/>
              <a:pPr/>
              <a:t>2014-01-16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23" name="Symbol zastępczy numeru slajdu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22BDC93F-98BF-4915-BCE4-E92BF50ED47B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467544" y="548680"/>
            <a:ext cx="8229600" cy="1828800"/>
          </a:xfrm>
        </p:spPr>
        <p:txBody>
          <a:bodyPr>
            <a:normAutofit fontScale="90000"/>
          </a:bodyPr>
          <a:lstStyle/>
          <a:p>
            <a:r>
              <a:rPr lang="pl-PL" dirty="0"/>
              <a:t>,,ELEKTRYK’’ dla gimnazjalistów w ramach promocji </a:t>
            </a:r>
            <a:r>
              <a:rPr lang="pl-PL" dirty="0" smtClean="0"/>
              <a:t>szkoły</a:t>
            </a:r>
            <a:endParaRPr lang="pl-PL" dirty="0"/>
          </a:p>
        </p:txBody>
      </p:sp>
      <p:pic>
        <p:nvPicPr>
          <p:cNvPr id="4" name="Picture 2" descr="C:\Users\Dell\Documents\GAZETA\DSC0934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564904"/>
            <a:ext cx="5976664" cy="3964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903412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95536" y="332656"/>
            <a:ext cx="8229600" cy="4709160"/>
          </a:xfrm>
        </p:spPr>
        <p:txBody>
          <a:bodyPr>
            <a:normAutofit/>
          </a:bodyPr>
          <a:lstStyle/>
          <a:p>
            <a:pPr marL="137160" indent="0">
              <a:buNone/>
            </a:pPr>
            <a:r>
              <a:rPr lang="pl-PL" sz="3200" b="1" dirty="0">
                <a:solidFill>
                  <a:srgbClr val="FFFF00"/>
                </a:solidFill>
              </a:rPr>
              <a:t>18 grudnia 2013 </a:t>
            </a:r>
            <a:r>
              <a:rPr lang="pl-PL" sz="3200" b="1" dirty="0" smtClean="0">
                <a:solidFill>
                  <a:srgbClr val="FFFF00"/>
                </a:solidFill>
              </a:rPr>
              <a:t>roku </a:t>
            </a:r>
            <a:r>
              <a:rPr lang="pl-PL" sz="3200" b="1" dirty="0">
                <a:solidFill>
                  <a:srgbClr val="FFFF00"/>
                </a:solidFill>
              </a:rPr>
              <a:t>po raz trzeci</a:t>
            </a:r>
            <a:r>
              <a:rPr lang="pl-PL" sz="3200" b="1" dirty="0" smtClean="0">
                <a:solidFill>
                  <a:srgbClr val="FFFF00"/>
                </a:solidFill>
              </a:rPr>
              <a:t> gościliśmy </a:t>
            </a:r>
            <a:r>
              <a:rPr lang="pl-PL" sz="3200" b="1" dirty="0">
                <a:solidFill>
                  <a:srgbClr val="FFFF00"/>
                </a:solidFill>
              </a:rPr>
              <a:t>w naszej szkole</a:t>
            </a:r>
            <a:r>
              <a:rPr lang="pl-PL" sz="3200" b="1" dirty="0" smtClean="0">
                <a:solidFill>
                  <a:srgbClr val="FFFF00"/>
                </a:solidFill>
              </a:rPr>
              <a:t> gimnazjalistów z powiatu mieleckiego.</a:t>
            </a:r>
            <a:endParaRPr lang="pl-PL" sz="3200" b="1" dirty="0">
              <a:solidFill>
                <a:srgbClr val="FFFF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276872"/>
            <a:ext cx="7027662" cy="403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72832391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51520" y="188640"/>
            <a:ext cx="8229600" cy="4709160"/>
          </a:xfrm>
        </p:spPr>
        <p:txBody>
          <a:bodyPr/>
          <a:lstStyle/>
          <a:p>
            <a:pPr marL="137160" indent="0">
              <a:buNone/>
            </a:pPr>
            <a:r>
              <a:rPr lang="pl-PL" b="1" dirty="0" smtClean="0">
                <a:solidFill>
                  <a:srgbClr val="FFFF00"/>
                </a:solidFill>
              </a:rPr>
              <a:t>Szkolna grupa teatralna „ </a:t>
            </a:r>
            <a:r>
              <a:rPr lang="pl-PL" b="1" dirty="0">
                <a:solidFill>
                  <a:srgbClr val="FFFF00"/>
                </a:solidFill>
              </a:rPr>
              <a:t>Melpomena”  dała popis swych aktorskich umiejętności. Wystawiono nowoczesną wersję  bajki </a:t>
            </a:r>
            <a:r>
              <a:rPr lang="pl-PL" b="1" dirty="0" smtClean="0">
                <a:solidFill>
                  <a:srgbClr val="FFFF00"/>
                </a:solidFill>
              </a:rPr>
              <a:t>  </a:t>
            </a:r>
          </a:p>
          <a:p>
            <a:pPr marL="137160" indent="0">
              <a:buNone/>
            </a:pPr>
            <a:r>
              <a:rPr lang="pl-PL" b="1" dirty="0" smtClean="0">
                <a:solidFill>
                  <a:srgbClr val="FFFF00"/>
                </a:solidFill>
              </a:rPr>
              <a:t>„ </a:t>
            </a:r>
            <a:r>
              <a:rPr lang="pl-PL" b="1" dirty="0">
                <a:solidFill>
                  <a:srgbClr val="FFFF00"/>
                </a:solidFill>
              </a:rPr>
              <a:t>Czerwony Kapturek”, oczywiście w języku angielskim.  </a:t>
            </a:r>
          </a:p>
        </p:txBody>
      </p:sp>
      <p:pic>
        <p:nvPicPr>
          <p:cNvPr id="3074" name="Picture 2" descr="C:\Users\Dell\Documents\GAZETA\DSC0932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483696"/>
            <a:ext cx="6150115" cy="4079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1801445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03547" y="188640"/>
            <a:ext cx="8178033" cy="2088232"/>
          </a:xfrm>
        </p:spPr>
        <p:txBody>
          <a:bodyPr/>
          <a:lstStyle/>
          <a:p>
            <a:pPr marL="137160" indent="0">
              <a:buNone/>
            </a:pPr>
            <a:r>
              <a:rPr lang="pl-PL" b="1" dirty="0">
                <a:solidFill>
                  <a:srgbClr val="FFFF00"/>
                </a:solidFill>
              </a:rPr>
              <a:t>Tekst sztuki miał bardzo humorystyczny charakter, o czym świadczyły salwy śmiechu rozlegające się raz po raz na sali. Nawet aktorom trudno było utrzymać  powagę…</a:t>
            </a:r>
          </a:p>
          <a:p>
            <a:pPr marL="137160" indent="0">
              <a:buNone/>
            </a:pPr>
            <a:endParaRPr lang="pl-PL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4" y="2204864"/>
            <a:ext cx="7529961" cy="4186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5703501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95536" y="188640"/>
            <a:ext cx="8229600" cy="4709160"/>
          </a:xfrm>
        </p:spPr>
        <p:txBody>
          <a:bodyPr/>
          <a:lstStyle/>
          <a:p>
            <a:pPr marL="137160" indent="0">
              <a:buNone/>
            </a:pPr>
            <a:r>
              <a:rPr lang="pl-PL" dirty="0" smtClean="0">
                <a:solidFill>
                  <a:srgbClr val="FFFF00"/>
                </a:solidFill>
              </a:rPr>
              <a:t>Po przedstawieniu odbył się koncert </a:t>
            </a:r>
            <a:r>
              <a:rPr lang="pl-PL" dirty="0">
                <a:solidFill>
                  <a:srgbClr val="FFFF00"/>
                </a:solidFill>
              </a:rPr>
              <a:t>w wykonaniu uczniów i absolwentów naszej </a:t>
            </a:r>
            <a:r>
              <a:rPr lang="pl-PL" dirty="0" smtClean="0">
                <a:solidFill>
                  <a:srgbClr val="FFFF00"/>
                </a:solidFill>
              </a:rPr>
              <a:t>szkoły.</a:t>
            </a:r>
          </a:p>
          <a:p>
            <a:pPr marL="137160" indent="0">
              <a:buNone/>
            </a:pPr>
            <a:r>
              <a:rPr lang="pl-PL" dirty="0" smtClean="0">
                <a:solidFill>
                  <a:srgbClr val="FFFF00"/>
                </a:solidFill>
              </a:rPr>
              <a:t>Na </a:t>
            </a:r>
            <a:r>
              <a:rPr lang="pl-PL" dirty="0">
                <a:solidFill>
                  <a:srgbClr val="FFFF00"/>
                </a:solidFill>
              </a:rPr>
              <a:t>instrumentach zagrali w odnowionym składzie muzycy z </a:t>
            </a:r>
            <a:r>
              <a:rPr lang="pl-PL" dirty="0" smtClean="0">
                <a:solidFill>
                  <a:srgbClr val="FFFF00"/>
                </a:solidFill>
              </a:rPr>
              <a:t>zespołu „ </a:t>
            </a:r>
            <a:r>
              <a:rPr lang="pl-PL" dirty="0">
                <a:solidFill>
                  <a:srgbClr val="FFFF00"/>
                </a:solidFill>
              </a:rPr>
              <a:t>Elektro</a:t>
            </a:r>
            <a:r>
              <a:rPr lang="pl-PL" dirty="0" smtClean="0">
                <a:solidFill>
                  <a:srgbClr val="FFFF00"/>
                </a:solidFill>
              </a:rPr>
              <a:t>”.</a:t>
            </a:r>
            <a:endParaRPr lang="pl-PL" dirty="0">
              <a:solidFill>
                <a:srgbClr val="FFFF00"/>
              </a:solidFill>
            </a:endParaRPr>
          </a:p>
        </p:txBody>
      </p:sp>
      <p:pic>
        <p:nvPicPr>
          <p:cNvPr id="5122" name="Picture 2" descr="C:\Users\Dell\Documents\GAZETA\DSC094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204864"/>
            <a:ext cx="6582163" cy="4366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100009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51520" y="260648"/>
            <a:ext cx="4608512" cy="5832648"/>
          </a:xfrm>
        </p:spPr>
        <p:txBody>
          <a:bodyPr/>
          <a:lstStyle/>
          <a:p>
            <a:pPr marL="137160" indent="0">
              <a:buNone/>
            </a:pPr>
            <a:endParaRPr lang="pl-PL" dirty="0" smtClean="0"/>
          </a:p>
          <a:p>
            <a:pPr marL="137160" indent="0">
              <a:buNone/>
            </a:pPr>
            <a:r>
              <a:rPr lang="pl-PL" dirty="0" smtClean="0">
                <a:solidFill>
                  <a:srgbClr val="FFFF00"/>
                </a:solidFill>
              </a:rPr>
              <a:t>Uczniowie </a:t>
            </a:r>
            <a:r>
              <a:rPr lang="pl-PL" dirty="0">
                <a:solidFill>
                  <a:srgbClr val="FFFF00"/>
                </a:solidFill>
              </a:rPr>
              <a:t>technikum gastronomicznego z kl. 2B </a:t>
            </a:r>
            <a:r>
              <a:rPr lang="pl-PL" dirty="0" smtClean="0">
                <a:solidFill>
                  <a:srgbClr val="FFFF00"/>
                </a:solidFill>
              </a:rPr>
              <a:t>upiekli </a:t>
            </a:r>
            <a:r>
              <a:rPr lang="pl-PL" dirty="0">
                <a:solidFill>
                  <a:srgbClr val="FFFF00"/>
                </a:solidFill>
              </a:rPr>
              <a:t>świąteczne ciasteczka </a:t>
            </a:r>
            <a:r>
              <a:rPr lang="pl-PL" dirty="0" smtClean="0">
                <a:solidFill>
                  <a:srgbClr val="FFFF00"/>
                </a:solidFill>
              </a:rPr>
              <a:t>.</a:t>
            </a:r>
          </a:p>
          <a:p>
            <a:pPr marL="137160" indent="0">
              <a:buNone/>
            </a:pPr>
            <a:endParaRPr lang="pl-PL" dirty="0" smtClean="0">
              <a:solidFill>
                <a:srgbClr val="FFFF00"/>
              </a:solidFill>
            </a:endParaRPr>
          </a:p>
          <a:p>
            <a:pPr marL="137160" indent="0">
              <a:buNone/>
            </a:pPr>
            <a:r>
              <a:rPr lang="pl-PL" dirty="0" smtClean="0">
                <a:solidFill>
                  <a:srgbClr val="FFFF00"/>
                </a:solidFill>
              </a:rPr>
              <a:t> </a:t>
            </a:r>
            <a:r>
              <a:rPr lang="pl-PL" dirty="0">
                <a:solidFill>
                  <a:srgbClr val="FFFF00"/>
                </a:solidFill>
              </a:rPr>
              <a:t>„Szkolne hostessy”, w dekoracyjnych koszyczkach , roznosiły ten słodki poczęstunek dla naszych gości.  </a:t>
            </a:r>
          </a:p>
          <a:p>
            <a:endParaRPr lang="pl-PL" dirty="0"/>
          </a:p>
        </p:txBody>
      </p:sp>
      <p:pic>
        <p:nvPicPr>
          <p:cNvPr id="6146" name="Picture 2" descr="C:\Users\Dell\Documents\GAZETA\DSC0931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49307"/>
            <a:ext cx="4242816" cy="6395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0907889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zawartości 3"/>
          <p:cNvSpPr>
            <a:spLocks noGrp="1"/>
          </p:cNvSpPr>
          <p:nvPr>
            <p:ph idx="1"/>
          </p:nvPr>
        </p:nvSpPr>
        <p:spPr>
          <a:xfrm>
            <a:off x="395536" y="260648"/>
            <a:ext cx="8229600" cy="4709160"/>
          </a:xfrm>
        </p:spPr>
        <p:txBody>
          <a:bodyPr/>
          <a:lstStyle/>
          <a:p>
            <a:pPr marL="137160" indent="0">
              <a:buNone/>
            </a:pPr>
            <a:r>
              <a:rPr lang="pl-PL" dirty="0">
                <a:solidFill>
                  <a:srgbClr val="FFFF00"/>
                </a:solidFill>
              </a:rPr>
              <a:t>Gimnazjaliści zwiedzali szkołę,  „zaglądali” do wybranych pracowni</a:t>
            </a:r>
            <a:r>
              <a:rPr lang="pl-PL" dirty="0" smtClean="0">
                <a:solidFill>
                  <a:srgbClr val="FFFF00"/>
                </a:solidFill>
              </a:rPr>
              <a:t>, „</a:t>
            </a:r>
            <a:r>
              <a:rPr lang="pl-PL" dirty="0">
                <a:solidFill>
                  <a:srgbClr val="FFFF00"/>
                </a:solidFill>
              </a:rPr>
              <a:t>Elektryka</a:t>
            </a:r>
            <a:r>
              <a:rPr lang="pl-PL" dirty="0" smtClean="0">
                <a:solidFill>
                  <a:srgbClr val="FFFF00"/>
                </a:solidFill>
              </a:rPr>
              <a:t>”. </a:t>
            </a:r>
            <a:r>
              <a:rPr lang="pl-PL" dirty="0">
                <a:solidFill>
                  <a:srgbClr val="FFFF00"/>
                </a:solidFill>
              </a:rPr>
              <a:t>Zwiedzili też wystawę pięknie nakrytych i udekorowanych </a:t>
            </a:r>
            <a:r>
              <a:rPr lang="pl-PL" dirty="0" smtClean="0">
                <a:solidFill>
                  <a:srgbClr val="FFFF00"/>
                </a:solidFill>
              </a:rPr>
              <a:t>stołów. </a:t>
            </a:r>
            <a:endParaRPr lang="pl-PL" dirty="0">
              <a:solidFill>
                <a:srgbClr val="FFFF00"/>
              </a:solidFill>
            </a:endParaRPr>
          </a:p>
        </p:txBody>
      </p:sp>
      <p:pic>
        <p:nvPicPr>
          <p:cNvPr id="1026" name="Picture 2" descr="F:\dsc_0121_122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844824"/>
            <a:ext cx="3207228" cy="4780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F:\obraz 03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2644036"/>
            <a:ext cx="4224469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83264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7504" y="260648"/>
            <a:ext cx="8229600" cy="4709160"/>
          </a:xfrm>
        </p:spPr>
        <p:txBody>
          <a:bodyPr/>
          <a:lstStyle/>
          <a:p>
            <a:pPr marL="137160" indent="0">
              <a:buNone/>
            </a:pPr>
            <a:r>
              <a:rPr lang="pl-PL" dirty="0">
                <a:solidFill>
                  <a:srgbClr val="FFFF00"/>
                </a:solidFill>
              </a:rPr>
              <a:t>Gimnazjaliści pytali o wszystko: nauczycieli,  kolegów z „Elektryka”, pracowników szkoły. Zachęcił ich do tego dyrektor  Zbigniew Witek, który na zakończenie przedstawił ofertę edukacyjną szkoły.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348880"/>
            <a:ext cx="3002310" cy="3935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0598539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ierzchołek">
  <a:themeElements>
    <a:clrScheme name="Kształt fali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ierzchołek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Wierzchołek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47</TotalTime>
  <Words>184</Words>
  <Application>Microsoft Office PowerPoint</Application>
  <PresentationFormat>Pokaz na ekranie (4:3)</PresentationFormat>
  <Paragraphs>13</Paragraphs>
  <Slides>8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8</vt:i4>
      </vt:variant>
    </vt:vector>
  </HeadingPairs>
  <TitlesOfParts>
    <vt:vector size="9" baseType="lpstr">
      <vt:lpstr>Wierzchołek</vt:lpstr>
      <vt:lpstr>,,ELEKTRYK’’ dla gimnazjalistów w ramach promocji szkoły</vt:lpstr>
      <vt:lpstr>Slajd 2</vt:lpstr>
      <vt:lpstr>Slajd 3</vt:lpstr>
      <vt:lpstr>Slajd 4</vt:lpstr>
      <vt:lpstr>Slajd 5</vt:lpstr>
      <vt:lpstr>Slajd 6</vt:lpstr>
      <vt:lpstr>Slajd 7</vt:lpstr>
      <vt:lpstr>Slajd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,,ELEKTRYK’’ dla gimnazjalistów w ramach promocji szkoły.</dc:title>
  <dc:creator>Dell</dc:creator>
  <cp:lastModifiedBy>ZS Mielec</cp:lastModifiedBy>
  <cp:revision>6</cp:revision>
  <dcterms:created xsi:type="dcterms:W3CDTF">2014-01-16T07:13:52Z</dcterms:created>
  <dcterms:modified xsi:type="dcterms:W3CDTF">2014-01-16T14:45:59Z</dcterms:modified>
</cp:coreProperties>
</file>