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6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755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232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17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43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404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19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4564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78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94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285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090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EAF1-A01F-4BC1-8F43-3DDDBF597E28}" type="datetimeFigureOut">
              <a:rPr lang="pl-PL" smtClean="0"/>
              <a:t>2014-02-02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6CD7-6BE8-4562-81DE-866A8D5FF81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031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630616" cy="1656184"/>
          </a:xfrm>
        </p:spPr>
        <p:txBody>
          <a:bodyPr>
            <a:normAutofit fontScale="90000"/>
          </a:bodyPr>
          <a:lstStyle/>
          <a:p>
            <a:r>
              <a:rPr lang="pl-PL" dirty="0"/>
              <a:t>PRACA KOMISJI JĘZYKÓW OBCYCH NA KOLOROWO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7278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166516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Promocja szkoły dla gimnazjalistów powiatu mieleckiego – 21.12.13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Organizatorzy – N. Trela, L. Rybak, A. Kusek.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Wykonawcy – uczniowie kl. 2F, 2A, 1C, 1D, 4F, 3F, studentka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WSGiZ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Goście – 150 uczniów wraz z opiekunami z 6-u gimnazjów powiatu mieleckiego.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089" y="2133600"/>
            <a:ext cx="6015821" cy="3992563"/>
          </a:xfrm>
        </p:spPr>
      </p:pic>
    </p:spTree>
    <p:extLst>
      <p:ext uri="{BB962C8B-B14F-4D97-AF65-F5344CB8AC3E}">
        <p14:creationId xmlns:p14="http://schemas.microsoft.com/office/powerpoint/2010/main" val="1725340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4297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3868476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840842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82351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Konkurs Piosenki Anglojęzycznej w Mielcu – 18.03.13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Uczestnicy :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Wioletta Chudy – 2F ( op. N. Trela)</a:t>
            </a:r>
          </a:p>
          <a:p>
            <a:endParaRPr lang="pl-PL" sz="2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04864"/>
            <a:ext cx="772733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4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Joanna Gruszka 2F ( op. N. Trela)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3081006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Adrian Jasionek 2E ( op. </a:t>
            </a:r>
            <a:r>
              <a:rPr lang="pl-PL" sz="2400" dirty="0" err="1" smtClean="0"/>
              <a:t>L.Rybak</a:t>
            </a:r>
            <a:r>
              <a:rPr lang="pl-PL" sz="2400" dirty="0" smtClean="0"/>
              <a:t>)</a:t>
            </a:r>
            <a:br>
              <a:rPr lang="pl-PL" sz="2400" dirty="0" smtClean="0"/>
            </a:b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377619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Agnieszka Zielińska 4F ( op. L. Rybak) wyróżnienie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3437321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352928" cy="1656184"/>
          </a:xfrm>
        </p:spPr>
        <p:txBody>
          <a:bodyPr>
            <a:noAutofit/>
          </a:bodyPr>
          <a:lstStyle/>
          <a:p>
            <a:pPr lvl="0"/>
            <a:r>
              <a:rPr lang="pl-PL" sz="2400" dirty="0"/>
              <a:t>Akademia do Dnia Niepodległości dla nauczycieli i młodzieży – 9.11.2013r.</a:t>
            </a:r>
            <a:br>
              <a:rPr lang="pl-PL" sz="2400" dirty="0"/>
            </a:br>
            <a:r>
              <a:rPr lang="pl-PL" sz="2400" dirty="0"/>
              <a:t>Organizator – N. Trela, wykonawcy – uczniowie kl. 2F, 2A, 1C, 1D, 3H</a:t>
            </a:r>
            <a:br>
              <a:rPr lang="pl-PL" sz="2400" dirty="0"/>
            </a:br>
            <a:endParaRPr lang="pl-PL" sz="24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908" y="1916113"/>
            <a:ext cx="6346183" cy="4210050"/>
          </a:xfrm>
        </p:spPr>
      </p:pic>
    </p:spTree>
    <p:extLst>
      <p:ext uri="{BB962C8B-B14F-4D97-AF65-F5344CB8AC3E}">
        <p14:creationId xmlns:p14="http://schemas.microsoft.com/office/powerpoint/2010/main" val="2651371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Konkurs Teatrów Obcojęzycznych w Tarnobrzegu – 21.03.2013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Organizatorzy – N. Trela, L. Rybak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Uczestnicy – uczniowie klas 2F, 3H, 4E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40063172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KUBUŚ PUCHATEK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659165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14623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372447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212" y="1741773"/>
            <a:ext cx="6395575" cy="4242816"/>
          </a:xfrm>
        </p:spPr>
      </p:pic>
    </p:spTree>
    <p:extLst>
      <p:ext uri="{BB962C8B-B14F-4D97-AF65-F5344CB8AC3E}">
        <p14:creationId xmlns:p14="http://schemas.microsoft.com/office/powerpoint/2010/main" val="318563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162377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306583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Akademia do Dnia Niepodległości dla rodziców – 18.11.2013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/>
              <a:t>Organizator – N. Trela, wykonawcy – uczniowie kl. 2F, 2A, 1C, 1D, 3H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65804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257413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299482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37" y="1600200"/>
            <a:ext cx="6819525" cy="4525963"/>
          </a:xfrm>
        </p:spPr>
      </p:pic>
    </p:spTree>
    <p:extLst>
      <p:ext uri="{BB962C8B-B14F-4D97-AF65-F5344CB8AC3E}">
        <p14:creationId xmlns:p14="http://schemas.microsoft.com/office/powerpoint/2010/main" val="241900151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90</Words>
  <Application>Microsoft Office PowerPoint</Application>
  <PresentationFormat>Pokaz na ekranie (4:3)</PresentationFormat>
  <Paragraphs>11</Paragraphs>
  <Slides>23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4" baseType="lpstr">
      <vt:lpstr>Motyw pakietu Office</vt:lpstr>
      <vt:lpstr>PRACA KOMISJI JĘZYKÓW OBCYCH NA KOLOROWO </vt:lpstr>
      <vt:lpstr>Akademia do Dnia Niepodległości dla nauczycieli i młodzieży – 9.11.2013r. Organizator – N. Trela, wykonawcy – uczniowie kl. 2F, 2A, 1C, 1D, 3H </vt:lpstr>
      <vt:lpstr>Prezentacja programu PowerPoint</vt:lpstr>
      <vt:lpstr>Prezentacja programu PowerPoint</vt:lpstr>
      <vt:lpstr>Prezentacja programu PowerPoint</vt:lpstr>
      <vt:lpstr>Akademia do Dnia Niepodległości dla rodziców – 18.11.2013 Organizator – N. Trela, wykonawcy – uczniowie kl. 2F, 2A, 1C, 1D, 3H</vt:lpstr>
      <vt:lpstr>Prezentacja programu PowerPoint</vt:lpstr>
      <vt:lpstr>Prezentacja programu PowerPoint</vt:lpstr>
      <vt:lpstr>Prezentacja programu PowerPoint</vt:lpstr>
      <vt:lpstr>Prezentacja programu PowerPoint</vt:lpstr>
      <vt:lpstr>Promocja szkoły dla gimnazjalistów powiatu mieleckiego – 21.12.13 Organizatorzy – N. Trela, L. Rybak, A. Kusek. Wykonawcy – uczniowie kl. 2F, 2A, 1C, 1D, 4F, 3F, studentka WSGiZ Goście – 150 uczniów wraz z opiekunami z 6-u gimnazjów powiatu mieleckiego. </vt:lpstr>
      <vt:lpstr>Prezentacja programu PowerPoint</vt:lpstr>
      <vt:lpstr>Prezentacja programu PowerPoint</vt:lpstr>
      <vt:lpstr>Prezentacja programu PowerPoint</vt:lpstr>
      <vt:lpstr>Prezentacja programu PowerPoint</vt:lpstr>
      <vt:lpstr>Konkurs Piosenki Anglojęzycznej w Mielcu – 18.03.13 Uczestnicy : </vt:lpstr>
      <vt:lpstr>Joanna Gruszka 2F ( op. N. Trela)</vt:lpstr>
      <vt:lpstr>Adrian Jasionek 2E ( op. L.Rybak) </vt:lpstr>
      <vt:lpstr>Agnieszka Zielińska 4F ( op. L. Rybak) wyróżnienie</vt:lpstr>
      <vt:lpstr>Konkurs Teatrów Obcojęzycznych w Tarnobrzegu – 21.03.2013 Organizatorzy – N. Trela, L. Rybak Uczestnicy – uczniowie klas 2F, 3H, 4E</vt:lpstr>
      <vt:lpstr>PRZEDSTAWIENIE KUBUŚ PUCHATEK</vt:lpstr>
      <vt:lpstr>Prezentacja programu PowerPoint</vt:lpstr>
      <vt:lpstr>Prezentacja programu PowerPoint</vt:lpstr>
    </vt:vector>
  </TitlesOfParts>
  <Company>brak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PRACA KOMISJI JĘZYKÓW OBCYCH NA KOLOROWO </dc:title>
  <dc:creator>FOXCONN</dc:creator>
  <cp:lastModifiedBy>Dell</cp:lastModifiedBy>
  <cp:revision>3</cp:revision>
  <dcterms:created xsi:type="dcterms:W3CDTF">2013-06-26T20:32:40Z</dcterms:created>
  <dcterms:modified xsi:type="dcterms:W3CDTF">2014-02-02T15:12:48Z</dcterms:modified>
</cp:coreProperties>
</file>